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E66C6-D92F-BD4A-84CF-B5BBC5FE4424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FB04F-47F7-8B40-934F-836DAADD6E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38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F6C28-C9EB-C747-9355-02D40FE4C669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BC87B-B6BA-F44B-8495-CC16636427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1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14859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14859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36347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4388" y="14859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36347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575" y="1492250"/>
            <a:ext cx="4038600" cy="933450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425" y="4919337"/>
            <a:ext cx="4038600" cy="748553"/>
          </a:xfrm>
        </p:spPr>
        <p:txBody>
          <a:bodyPr>
            <a:normAutofit/>
          </a:bodyPr>
          <a:lstStyle>
            <a:lvl1pPr marL="0" indent="0" algn="r">
              <a:spcBef>
                <a:spcPts val="300"/>
              </a:spcBef>
              <a:buNone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lnSpc>
                <a:spcPct val="90000"/>
              </a:lnSpc>
              <a:defRPr sz="4400"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556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6223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2pPr>
            <a:lvl3pPr marL="8128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3pPr>
            <a:lvl4pPr marL="10795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4pPr>
            <a:lvl5pPr marL="1257300" indent="-3429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82574" y="1492250"/>
            <a:ext cx="4247926" cy="3116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Constraints:</a:t>
            </a:r>
            <a:br>
              <a:rPr lang="en-US" sz="3600" dirty="0" smtClean="0"/>
            </a:br>
            <a:r>
              <a:rPr lang="en-US" sz="3600" dirty="0" smtClean="0"/>
              <a:t>Search, Domain Reduction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2574" y="4608450"/>
            <a:ext cx="4247926" cy="1085906"/>
          </a:xfrm>
        </p:spPr>
        <p:txBody>
          <a:bodyPr>
            <a:noAutofit/>
          </a:bodyPr>
          <a:lstStyle/>
          <a:p>
            <a:pPr algn="r"/>
            <a:r>
              <a:rPr lang="ru-RU" sz="2100" dirty="0" smtClean="0"/>
              <a:t>Мищенко Николай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62199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42296" y="3199585"/>
            <a:ext cx="7556313" cy="1116106"/>
          </a:xfrm>
        </p:spPr>
        <p:txBody>
          <a:bodyPr anchor="ctr"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7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400" dirty="0" smtClean="0"/>
              <a:t>Описание основных определений</a:t>
            </a:r>
            <a:endParaRPr lang="en-US" sz="2400" dirty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400" dirty="0" smtClean="0"/>
              <a:t>Алгоритм сокращения области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400" dirty="0" smtClean="0"/>
              <a:t>Варианты выбора следующей вершины в поиске в глубину</a:t>
            </a:r>
            <a:endParaRPr lang="ru-RU" sz="2400" dirty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400" dirty="0" smtClean="0"/>
              <a:t>Распространение через уменьшенные области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400" dirty="0" smtClean="0"/>
              <a:t>Распространение через области, размер которых уменьшен до одного значения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400" dirty="0" smtClean="0"/>
              <a:t>Различные ухищрения при выборе стартовой точки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Мищенко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0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Глоссарий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/>
              <a:t>Domain </a:t>
            </a:r>
            <a:r>
              <a:rPr lang="ru-RU" sz="2400" dirty="0"/>
              <a:t>—</a:t>
            </a:r>
            <a:r>
              <a:rPr lang="en-US" sz="2400" dirty="0"/>
              <a:t> </a:t>
            </a:r>
            <a:r>
              <a:rPr lang="ru-RU" sz="2400" dirty="0"/>
              <a:t>область принимаемых </a:t>
            </a:r>
            <a:r>
              <a:rPr lang="ru-RU" sz="2400" dirty="0" smtClean="0"/>
              <a:t>значений</a:t>
            </a:r>
          </a:p>
          <a:p>
            <a:pPr lvl="0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Domain </a:t>
            </a:r>
            <a:r>
              <a:rPr lang="en-US" sz="2400" dirty="0"/>
              <a:t>reduction </a:t>
            </a:r>
            <a:r>
              <a:rPr lang="en-US" sz="2400" dirty="0" smtClean="0"/>
              <a:t>algorithm </a:t>
            </a:r>
            <a:r>
              <a:rPr lang="ru-RU" dirty="0"/>
              <a:t>—</a:t>
            </a:r>
            <a:r>
              <a:rPr lang="ru-RU" sz="2400" dirty="0"/>
              <a:t> алгоритм сокращения </a:t>
            </a:r>
            <a:r>
              <a:rPr lang="ru-RU" sz="2400" dirty="0" smtClean="0"/>
              <a:t>области</a:t>
            </a:r>
          </a:p>
          <a:p>
            <a:pPr lvl="0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Constraint </a:t>
            </a:r>
            <a:r>
              <a:rPr lang="ru-RU" sz="2400" dirty="0" smtClean="0"/>
              <a:t>—</a:t>
            </a:r>
            <a:r>
              <a:rPr lang="en-US" sz="2400" dirty="0" smtClean="0"/>
              <a:t> </a:t>
            </a:r>
            <a:r>
              <a:rPr lang="ru-RU" sz="2400" dirty="0" smtClean="0"/>
              <a:t>ограничение (которое накладывается на выбор области</a:t>
            </a:r>
            <a:r>
              <a:rPr lang="en-US" sz="2400" dirty="0" smtClean="0"/>
              <a:t>/</a:t>
            </a:r>
            <a:r>
              <a:rPr lang="ru-RU" sz="2400" dirty="0" smtClean="0"/>
              <a:t>значения)</a:t>
            </a:r>
          </a:p>
          <a:p>
            <a:pPr lvl="0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/>
              <a:t>C</a:t>
            </a:r>
            <a:r>
              <a:rPr lang="en-US" sz="2400" dirty="0" smtClean="0"/>
              <a:t>onstraint propagation</a:t>
            </a:r>
            <a:r>
              <a:rPr lang="ru-RU" sz="2400" dirty="0"/>
              <a:t> </a:t>
            </a:r>
            <a:r>
              <a:rPr lang="ru-RU" sz="2400" dirty="0" smtClean="0"/>
              <a:t>— ограничение, накладываемые при распространении</a:t>
            </a:r>
          </a:p>
          <a:p>
            <a:pPr lvl="0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/>
              <a:t>R</a:t>
            </a:r>
            <a:r>
              <a:rPr lang="ru-RU" sz="2400" dirty="0" err="1" smtClean="0"/>
              <a:t>esource</a:t>
            </a:r>
            <a:r>
              <a:rPr lang="ru-RU" sz="2400" dirty="0" smtClean="0"/>
              <a:t> </a:t>
            </a:r>
            <a:r>
              <a:rPr lang="ru-RU" sz="2400" dirty="0"/>
              <a:t>allocation </a:t>
            </a:r>
            <a:r>
              <a:rPr lang="ru-RU" sz="2400" dirty="0" smtClean="0"/>
              <a:t>problem — проблема распределения </a:t>
            </a:r>
            <a:r>
              <a:rPr lang="ru-RU" sz="2400" dirty="0"/>
              <a:t>ресурсов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Мищенко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83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Алгоритм сокращения области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При рассмотрении следующей вершины в </a:t>
            </a:r>
            <a:r>
              <a:rPr lang="en-US" dirty="0" smtClean="0"/>
              <a:t>DFS’</a:t>
            </a:r>
            <a:r>
              <a:rPr lang="ru-RU" dirty="0" smtClean="0"/>
              <a:t>е, на область принимаемых значений могут накладываться ограничения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Таким образом область значений может сокращаться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Если в итоге нет ни одного удовлетворяющего значения, то мы выходим из текущей ветки рекурсии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Мищенко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58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Виды ограничений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Никаких ограничений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Ограничение из-за соседства областей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Ограничение при распространении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400" dirty="0" smtClean="0"/>
              <a:t>Выбор уменьшенных областей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400" dirty="0" smtClean="0"/>
              <a:t>Выбор тех областей, размер которых был уменьшен до 1</a:t>
            </a:r>
            <a:endParaRPr lang="ru-RU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Мищенко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4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Соседские ограничения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dirty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dirty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При таком способе получается много «тупиковых» ситуаций 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Долгий поиск решения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Мищенко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501" y="1792322"/>
            <a:ext cx="3661713" cy="2297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72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Ограничение при распространении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Выбираем сокращенные </a:t>
            </a:r>
          </a:p>
          <a:p>
            <a:pPr marL="228600" lvl="1" indent="0">
              <a:lnSpc>
                <a:spcPct val="100000"/>
              </a:lnSpc>
              <a:spcBef>
                <a:spcPts val="1200"/>
              </a:spcBef>
              <a:buSzPct val="100000"/>
              <a:buNone/>
            </a:pPr>
            <a:r>
              <a:rPr lang="ru-RU" dirty="0" smtClean="0"/>
              <a:t>  области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Значительно уменьшает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SzPct val="100000"/>
              <a:buNone/>
            </a:pPr>
            <a:r>
              <a:rPr lang="ru-RU" dirty="0" smtClean="0"/>
              <a:t>    время поиска решения</a:t>
            </a:r>
            <a:endParaRPr lang="ru-RU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Малое количество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SzPct val="100000"/>
              <a:buNone/>
            </a:pPr>
            <a:r>
              <a:rPr lang="ru-RU" dirty="0" smtClean="0"/>
              <a:t>   «</a:t>
            </a:r>
            <a:r>
              <a:rPr lang="ru-RU" dirty="0"/>
              <a:t>тупиковых» ситуаций 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dirty="0"/>
          </a:p>
          <a:p>
            <a:pPr marL="0" indent="0">
              <a:lnSpc>
                <a:spcPct val="100000"/>
              </a:lnSpc>
              <a:spcBef>
                <a:spcPts val="1200"/>
              </a:spcBef>
              <a:buSzPct val="100000"/>
              <a:buNone/>
            </a:pPr>
            <a:endParaRPr lang="ru-RU" dirty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Мищенко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140" y="1820031"/>
            <a:ext cx="3632348" cy="272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24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Возможные </a:t>
            </a:r>
            <a:r>
              <a:rPr lang="ru-RU" dirty="0"/>
              <a:t>«</a:t>
            </a:r>
            <a:r>
              <a:rPr lang="ru-RU" dirty="0" smtClean="0"/>
              <a:t>трюки»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Выбор стартовой точки поиска решения может быть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400" dirty="0"/>
              <a:t>Случайный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400" dirty="0"/>
              <a:t>Выбирать область </a:t>
            </a:r>
            <a:r>
              <a:rPr lang="en-US" sz="2400" dirty="0"/>
              <a:t>c </a:t>
            </a:r>
            <a:r>
              <a:rPr lang="ru-RU" sz="2400" dirty="0"/>
              <a:t>минимальным количеством ограничений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400" dirty="0"/>
              <a:t>Выбирать область с максимальным количеством </a:t>
            </a:r>
            <a:r>
              <a:rPr lang="ru-RU" sz="2400" dirty="0" smtClean="0"/>
              <a:t>ограничений</a:t>
            </a:r>
            <a:endParaRPr lang="ru-RU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Как оказалось </a:t>
            </a:r>
            <a:r>
              <a:rPr lang="ru-RU" dirty="0"/>
              <a:t>— </a:t>
            </a:r>
            <a:r>
              <a:rPr lang="ru-RU" dirty="0" smtClean="0"/>
              <a:t>самым удачным получился последний вариант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Мищенко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69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Области применения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Основной областью применения являются задачи, у которых есть проблема распределения ресурсов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Например, задача о составлении расписания полетов авиакомпании, когда количество самолетов ограниченно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Мищенко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68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имущество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Преимущество.thmx</Template>
  <TotalTime>4028</TotalTime>
  <Words>257</Words>
  <Application>Microsoft Office PowerPoint</Application>
  <PresentationFormat>Экран (4:3)</PresentationFormat>
  <Paragraphs>69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Rockwell</vt:lpstr>
      <vt:lpstr>Wingdings</vt:lpstr>
      <vt:lpstr>Преимущество</vt:lpstr>
      <vt:lpstr>Constraints: Search, Domain Reduction </vt:lpstr>
      <vt:lpstr>Содержание</vt:lpstr>
      <vt:lpstr>Глоссарий</vt:lpstr>
      <vt:lpstr>Алгоритм сокращения области</vt:lpstr>
      <vt:lpstr>Виды ограничений</vt:lpstr>
      <vt:lpstr>Соседские ограничения</vt:lpstr>
      <vt:lpstr>Ограничение при распространении</vt:lpstr>
      <vt:lpstr>Возможные «трюки»</vt:lpstr>
      <vt:lpstr>Области применения  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иску</dc:title>
  <dc:creator>Наталья Ефремова</dc:creator>
  <cp:lastModifiedBy>Dell</cp:lastModifiedBy>
  <cp:revision>162</cp:revision>
  <cp:lastPrinted>2017-02-02T08:45:40Z</cp:lastPrinted>
  <dcterms:created xsi:type="dcterms:W3CDTF">2017-01-31T11:25:04Z</dcterms:created>
  <dcterms:modified xsi:type="dcterms:W3CDTF">2017-03-16T12:05:59Z</dcterms:modified>
</cp:coreProperties>
</file>